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01.11.2019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9" t="19443" r="11078" b="13262"/>
          <a:stretch/>
        </p:blipFill>
        <p:spPr>
          <a:xfrm>
            <a:off x="5463938" y="4580873"/>
            <a:ext cx="3140510" cy="2276869"/>
          </a:xfrm>
          <a:prstGeom prst="rect">
            <a:avLst/>
          </a:prstGeom>
        </p:spPr>
      </p:pic>
      <p:pic>
        <p:nvPicPr>
          <p:cNvPr id="15" name="Grafik 14" descr="I:\AS Studie SFB\Fibrose-Analysen\für Paper\Figures Eur H J\Final versions\Fig 2a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1" r="5351" b="19741"/>
          <a:stretch/>
        </p:blipFill>
        <p:spPr bwMode="auto">
          <a:xfrm>
            <a:off x="1025631" y="0"/>
            <a:ext cx="2754281" cy="2276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4"/>
          <a:srcRect t="12792" b="20188"/>
          <a:stretch/>
        </p:blipFill>
        <p:spPr bwMode="auto">
          <a:xfrm>
            <a:off x="3787505" y="1"/>
            <a:ext cx="2440678" cy="22768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Grafik 16"/>
          <p:cNvPicPr/>
          <p:nvPr/>
        </p:nvPicPr>
        <p:blipFill rotWithShape="1">
          <a:blip r:embed="rId5"/>
          <a:srcRect l="10982" r="3559"/>
          <a:stretch/>
        </p:blipFill>
        <p:spPr bwMode="auto">
          <a:xfrm>
            <a:off x="6228184" y="1"/>
            <a:ext cx="2376264" cy="22768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Grafik 17" descr="I:\AS Studie SFB\Fibrose-Analysen\für Paper\Figures Eur H J\Final versions\Fig 2b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" t="-2" r="12497" b="16956"/>
          <a:stretch/>
        </p:blipFill>
        <p:spPr bwMode="auto">
          <a:xfrm>
            <a:off x="1025631" y="2267712"/>
            <a:ext cx="2769129" cy="2313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Grafik 18"/>
          <p:cNvPicPr/>
          <p:nvPr/>
        </p:nvPicPr>
        <p:blipFill rotWithShape="1">
          <a:blip r:embed="rId7"/>
          <a:srcRect t="13916" b="21932"/>
          <a:stretch/>
        </p:blipFill>
        <p:spPr bwMode="auto">
          <a:xfrm>
            <a:off x="3787504" y="2276872"/>
            <a:ext cx="2440679" cy="230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Grafik 19"/>
          <p:cNvPicPr/>
          <p:nvPr/>
        </p:nvPicPr>
        <p:blipFill rotWithShape="1">
          <a:blip r:embed="rId8"/>
          <a:srcRect l="6175" r="-212" b="6955"/>
          <a:stretch/>
        </p:blipFill>
        <p:spPr bwMode="auto">
          <a:xfrm>
            <a:off x="6228184" y="2276872"/>
            <a:ext cx="2376264" cy="2308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025631" y="1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025631" y="227968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" t="14753" r="56" b="21251"/>
          <a:stretch/>
        </p:blipFill>
        <p:spPr>
          <a:xfrm>
            <a:off x="3097837" y="4581127"/>
            <a:ext cx="3130346" cy="227661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6240" b="8847"/>
          <a:stretch/>
        </p:blipFill>
        <p:spPr>
          <a:xfrm>
            <a:off x="1025630" y="4580872"/>
            <a:ext cx="2762313" cy="2277128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1043608" y="4587492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06284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Puls, Miriam</dc:creator>
  <cp:lastModifiedBy>Puls, Miriam</cp:lastModifiedBy>
  <cp:revision>10</cp:revision>
  <dcterms:created xsi:type="dcterms:W3CDTF">2019-10-22T14:13:36Z</dcterms:created>
  <dcterms:modified xsi:type="dcterms:W3CDTF">2019-11-01T11:37:15Z</dcterms:modified>
</cp:coreProperties>
</file>